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91" r:id="rId12"/>
    <p:sldId id="285" r:id="rId13"/>
    <p:sldId id="292" r:id="rId14"/>
    <p:sldId id="286" r:id="rId15"/>
    <p:sldId id="256" r:id="rId16"/>
    <p:sldId id="25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99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21" d="100"/>
          <a:sy n="121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E3328-FEE7-4798-A48B-978C80B3E2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1DE28-B8B3-4FBE-B264-D76F94629E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ЦЕЛЬ</a:t>
          </a:r>
        </a:p>
        <a:p>
          <a:r>
            <a:rPr lang="ru-RU" sz="2000" b="1" dirty="0" smtClean="0">
              <a:solidFill>
                <a:schemeClr val="bg1"/>
              </a:solidFill>
            </a:rPr>
            <a:t>О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беспечение доступности современного качества общего образования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6C4AD66B-E31B-43EB-925A-CF15E9540085}" type="parTrans" cxnId="{12D0661F-E8D2-4380-B325-1E8DF954711A}">
      <dgm:prSet/>
      <dgm:spPr/>
      <dgm:t>
        <a:bodyPr/>
        <a:lstStyle/>
        <a:p>
          <a:endParaRPr lang="ru-RU"/>
        </a:p>
      </dgm:t>
    </dgm:pt>
    <dgm:pt modelId="{D66266F4-DCD7-45A6-B29D-42ED924C3131}" type="sibTrans" cxnId="{12D0661F-E8D2-4380-B325-1E8DF954711A}">
      <dgm:prSet/>
      <dgm:spPr/>
      <dgm:t>
        <a:bodyPr/>
        <a:lstStyle/>
        <a:p>
          <a:endParaRPr lang="ru-RU"/>
        </a:p>
      </dgm:t>
    </dgm:pt>
    <dgm:pt modelId="{59F8813E-D42B-4758-AA37-A3BFDE235D9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2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Создать механизмы для улучшения качества образовательных услуг</a:t>
          </a:r>
          <a:endParaRPr lang="ru-RU" sz="2000" b="1" dirty="0">
            <a:solidFill>
              <a:schemeClr val="bg1"/>
            </a:solidFill>
          </a:endParaRPr>
        </a:p>
      </dgm:t>
    </dgm:pt>
    <dgm:pt modelId="{CDE761D9-DB7A-4847-95FA-A5FA3B8956D5}" type="parTrans" cxnId="{FE659719-CF8B-47AD-8EC5-DF3C1C556183}">
      <dgm:prSet/>
      <dgm:spPr/>
      <dgm:t>
        <a:bodyPr/>
        <a:lstStyle/>
        <a:p>
          <a:endParaRPr lang="ru-RU"/>
        </a:p>
      </dgm:t>
    </dgm:pt>
    <dgm:pt modelId="{28C7BD92-FA2B-4C38-B590-85C84C342B63}" type="sibTrans" cxnId="{FE659719-CF8B-47AD-8EC5-DF3C1C556183}">
      <dgm:prSet/>
      <dgm:spPr/>
      <dgm:t>
        <a:bodyPr/>
        <a:lstStyle/>
        <a:p>
          <a:endParaRPr lang="ru-RU"/>
        </a:p>
      </dgm:t>
    </dgm:pt>
    <dgm:pt modelId="{75B690E8-4833-4B8C-8A72-4B2EA8E8ED3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3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Обеспечить квалитативные условия для повышения качества образовательных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</a:t>
          </a:r>
          <a:endParaRPr lang="ru-RU" sz="3200" b="1" dirty="0">
            <a:solidFill>
              <a:schemeClr val="bg1"/>
            </a:solidFill>
          </a:endParaRPr>
        </a:p>
      </dgm:t>
    </dgm:pt>
    <dgm:pt modelId="{D63A7187-B1B3-4331-A99A-9532252F4650}" type="parTrans" cxnId="{9A19FF6F-5618-4D30-9B76-CB17E91B0A98}">
      <dgm:prSet/>
      <dgm:spPr/>
      <dgm:t>
        <a:bodyPr/>
        <a:lstStyle/>
        <a:p>
          <a:endParaRPr lang="ru-RU"/>
        </a:p>
      </dgm:t>
    </dgm:pt>
    <dgm:pt modelId="{EC7E3CB3-5B80-43FF-88C9-7C3DD5E380C6}" type="sibTrans" cxnId="{9A19FF6F-5618-4D30-9B76-CB17E91B0A98}">
      <dgm:prSet/>
      <dgm:spPr/>
      <dgm:t>
        <a:bodyPr/>
        <a:lstStyle/>
        <a:p>
          <a:endParaRPr lang="ru-RU"/>
        </a:p>
      </dgm:t>
    </dgm:pt>
    <dgm:pt modelId="{94B97C5B-DDCA-4FBE-B678-78B9156C33F8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 1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Повысить качество образовательных услуг</a:t>
          </a:r>
          <a:endParaRPr lang="ru-RU" sz="2000" b="1" dirty="0">
            <a:solidFill>
              <a:schemeClr val="bg1"/>
            </a:solidFill>
          </a:endParaRPr>
        </a:p>
      </dgm:t>
    </dgm:pt>
    <dgm:pt modelId="{C3ADBB1D-FDCB-450C-8CE4-35F3E80FC0AB}" type="parTrans" cxnId="{BA3D7969-44CD-424D-96E1-9C91F36C12FB}">
      <dgm:prSet/>
      <dgm:spPr/>
      <dgm:t>
        <a:bodyPr/>
        <a:lstStyle/>
        <a:p>
          <a:endParaRPr lang="ru-RU"/>
        </a:p>
      </dgm:t>
    </dgm:pt>
    <dgm:pt modelId="{35FE7B4F-9B00-4025-9CB1-1F3C348CB84A}" type="sibTrans" cxnId="{BA3D7969-44CD-424D-96E1-9C91F36C12FB}">
      <dgm:prSet/>
      <dgm:spPr/>
      <dgm:t>
        <a:bodyPr/>
        <a:lstStyle/>
        <a:p>
          <a:endParaRPr lang="ru-RU"/>
        </a:p>
      </dgm:t>
    </dgm:pt>
    <dgm:pt modelId="{B4905245-2AC3-49C4-B9A2-975DDA8895A0}" type="pres">
      <dgm:prSet presAssocID="{1BDE3328-FEE7-4798-A48B-978C80B3E2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F5355-F026-4432-833D-9FC21987032B}" type="pres">
      <dgm:prSet presAssocID="{75B690E8-4833-4B8C-8A72-4B2EA8E8ED3E}" presName="boxAndChildren" presStyleCnt="0"/>
      <dgm:spPr/>
    </dgm:pt>
    <dgm:pt modelId="{F5E326F5-3E9A-4547-A21D-17710FB15E24}" type="pres">
      <dgm:prSet presAssocID="{75B690E8-4833-4B8C-8A72-4B2EA8E8ED3E}" presName="parentTextBox" presStyleLbl="node1" presStyleIdx="0" presStyleCnt="4" custScaleY="195547" custLinFactNeighborY="39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07B04B79-52CE-4216-8DD1-12C441EA7588}" type="pres">
      <dgm:prSet presAssocID="{28C7BD92-FA2B-4C38-B590-85C84C342B63}" presName="sp" presStyleCnt="0"/>
      <dgm:spPr/>
    </dgm:pt>
    <dgm:pt modelId="{C4B88566-42E8-4DEE-859B-2ECB4BB50809}" type="pres">
      <dgm:prSet presAssocID="{59F8813E-D42B-4758-AA37-A3BFDE235D9F}" presName="arrowAndChildren" presStyleCnt="0"/>
      <dgm:spPr/>
    </dgm:pt>
    <dgm:pt modelId="{7801EB29-88E6-430E-BC1A-F0F008F12DAC}" type="pres">
      <dgm:prSet presAssocID="{59F8813E-D42B-4758-AA37-A3BFDE235D9F}" presName="parentTextArrow" presStyleLbl="node1" presStyleIdx="1" presStyleCnt="4" custScaleX="98000" custScaleY="17522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9D4F9A7D-FE63-4BAF-8865-AF0F3F54A0FA}" type="pres">
      <dgm:prSet presAssocID="{35FE7B4F-9B00-4025-9CB1-1F3C348CB84A}" presName="sp" presStyleCnt="0"/>
      <dgm:spPr/>
    </dgm:pt>
    <dgm:pt modelId="{488EEF76-43F3-4A23-8716-C0F2D9A97CF7}" type="pres">
      <dgm:prSet presAssocID="{94B97C5B-DDCA-4FBE-B678-78B9156C33F8}" presName="arrowAndChildren" presStyleCnt="0"/>
      <dgm:spPr/>
    </dgm:pt>
    <dgm:pt modelId="{F8A56A30-97E7-4443-88BF-C453D3AA9480}" type="pres">
      <dgm:prSet presAssocID="{94B97C5B-DDCA-4FBE-B678-78B9156C33F8}" presName="parentTextArrow" presStyleLbl="node1" presStyleIdx="2" presStyleCnt="4" custScaleY="155755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A202301D-5D62-4807-8596-BE56F31373F8}" type="pres">
      <dgm:prSet presAssocID="{D66266F4-DCD7-45A6-B29D-42ED924C3131}" presName="sp" presStyleCnt="0"/>
      <dgm:spPr/>
    </dgm:pt>
    <dgm:pt modelId="{3152ECB4-1FDA-412D-AB07-A8CA45F77E7C}" type="pres">
      <dgm:prSet presAssocID="{1EC1DE28-B8B3-4FBE-B264-D76F94629E99}" presName="arrowAndChildren" presStyleCnt="0"/>
      <dgm:spPr/>
    </dgm:pt>
    <dgm:pt modelId="{670D63EC-7ECB-499A-B00F-8726BD9A4E51}" type="pres">
      <dgm:prSet presAssocID="{1EC1DE28-B8B3-4FBE-B264-D76F94629E99}" presName="parentTextArrow" presStyleLbl="node1" presStyleIdx="3" presStyleCnt="4" custScaleX="98347" custScaleY="159102" custLinFactNeighborX="-2479" custLinFactNeighborY="-108"/>
      <dgm:spPr>
        <a:prstGeom prst="cloud">
          <a:avLst/>
        </a:prstGeom>
      </dgm:spPr>
      <dgm:t>
        <a:bodyPr/>
        <a:lstStyle/>
        <a:p>
          <a:endParaRPr lang="ru-RU"/>
        </a:p>
      </dgm:t>
    </dgm:pt>
  </dgm:ptLst>
  <dgm:cxnLst>
    <dgm:cxn modelId="{ED27DDFC-2035-4669-B79E-0FEB2A2D430E}" type="presOf" srcId="{75B690E8-4833-4B8C-8A72-4B2EA8E8ED3E}" destId="{F5E326F5-3E9A-4547-A21D-17710FB15E24}" srcOrd="0" destOrd="0" presId="urn:microsoft.com/office/officeart/2005/8/layout/process4"/>
    <dgm:cxn modelId="{351379D1-7A68-443E-A869-F85935CF97FC}" type="presOf" srcId="{1EC1DE28-B8B3-4FBE-B264-D76F94629E99}" destId="{670D63EC-7ECB-499A-B00F-8726BD9A4E51}" srcOrd="0" destOrd="0" presId="urn:microsoft.com/office/officeart/2005/8/layout/process4"/>
    <dgm:cxn modelId="{89449BF3-B1FC-46B4-942E-B82781C82599}" type="presOf" srcId="{59F8813E-D42B-4758-AA37-A3BFDE235D9F}" destId="{7801EB29-88E6-430E-BC1A-F0F008F12DAC}" srcOrd="0" destOrd="0" presId="urn:microsoft.com/office/officeart/2005/8/layout/process4"/>
    <dgm:cxn modelId="{9A19FF6F-5618-4D30-9B76-CB17E91B0A98}" srcId="{1BDE3328-FEE7-4798-A48B-978C80B3E26C}" destId="{75B690E8-4833-4B8C-8A72-4B2EA8E8ED3E}" srcOrd="3" destOrd="0" parTransId="{D63A7187-B1B3-4331-A99A-9532252F4650}" sibTransId="{EC7E3CB3-5B80-43FF-88C9-7C3DD5E380C6}"/>
    <dgm:cxn modelId="{72E6094E-D117-4BF1-90B8-259362D65A17}" type="presOf" srcId="{1BDE3328-FEE7-4798-A48B-978C80B3E26C}" destId="{B4905245-2AC3-49C4-B9A2-975DDA8895A0}" srcOrd="0" destOrd="0" presId="urn:microsoft.com/office/officeart/2005/8/layout/process4"/>
    <dgm:cxn modelId="{FE659719-CF8B-47AD-8EC5-DF3C1C556183}" srcId="{1BDE3328-FEE7-4798-A48B-978C80B3E26C}" destId="{59F8813E-D42B-4758-AA37-A3BFDE235D9F}" srcOrd="2" destOrd="0" parTransId="{CDE761D9-DB7A-4847-95FA-A5FA3B8956D5}" sibTransId="{28C7BD92-FA2B-4C38-B590-85C84C342B63}"/>
    <dgm:cxn modelId="{5CAD4B3A-299B-4B55-9BA7-A8182A20A1FF}" type="presOf" srcId="{94B97C5B-DDCA-4FBE-B678-78B9156C33F8}" destId="{F8A56A30-97E7-4443-88BF-C453D3AA9480}" srcOrd="0" destOrd="0" presId="urn:microsoft.com/office/officeart/2005/8/layout/process4"/>
    <dgm:cxn modelId="{BA3D7969-44CD-424D-96E1-9C91F36C12FB}" srcId="{1BDE3328-FEE7-4798-A48B-978C80B3E26C}" destId="{94B97C5B-DDCA-4FBE-B678-78B9156C33F8}" srcOrd="1" destOrd="0" parTransId="{C3ADBB1D-FDCB-450C-8CE4-35F3E80FC0AB}" sibTransId="{35FE7B4F-9B00-4025-9CB1-1F3C348CB84A}"/>
    <dgm:cxn modelId="{12D0661F-E8D2-4380-B325-1E8DF954711A}" srcId="{1BDE3328-FEE7-4798-A48B-978C80B3E26C}" destId="{1EC1DE28-B8B3-4FBE-B264-D76F94629E99}" srcOrd="0" destOrd="0" parTransId="{6C4AD66B-E31B-43EB-925A-CF15E9540085}" sibTransId="{D66266F4-DCD7-45A6-B29D-42ED924C3131}"/>
    <dgm:cxn modelId="{25F3CD2B-2207-4EB8-9162-6E06285FE779}" type="presParOf" srcId="{B4905245-2AC3-49C4-B9A2-975DDA8895A0}" destId="{BBEF5355-F026-4432-833D-9FC21987032B}" srcOrd="0" destOrd="0" presId="urn:microsoft.com/office/officeart/2005/8/layout/process4"/>
    <dgm:cxn modelId="{6038608C-D72E-405C-A776-70EC531E7143}" type="presParOf" srcId="{BBEF5355-F026-4432-833D-9FC21987032B}" destId="{F5E326F5-3E9A-4547-A21D-17710FB15E24}" srcOrd="0" destOrd="0" presId="urn:microsoft.com/office/officeart/2005/8/layout/process4"/>
    <dgm:cxn modelId="{48762524-45BD-42C4-9700-F42F7DBAF5F4}" type="presParOf" srcId="{B4905245-2AC3-49C4-B9A2-975DDA8895A0}" destId="{07B04B79-52CE-4216-8DD1-12C441EA7588}" srcOrd="1" destOrd="0" presId="urn:microsoft.com/office/officeart/2005/8/layout/process4"/>
    <dgm:cxn modelId="{943A76C1-F1F4-4145-8947-E5F9F2AEE319}" type="presParOf" srcId="{B4905245-2AC3-49C4-B9A2-975DDA8895A0}" destId="{C4B88566-42E8-4DEE-859B-2ECB4BB50809}" srcOrd="2" destOrd="0" presId="urn:microsoft.com/office/officeart/2005/8/layout/process4"/>
    <dgm:cxn modelId="{4E8F8019-9557-40D7-AACB-44B67B7A0772}" type="presParOf" srcId="{C4B88566-42E8-4DEE-859B-2ECB4BB50809}" destId="{7801EB29-88E6-430E-BC1A-F0F008F12DAC}" srcOrd="0" destOrd="0" presId="urn:microsoft.com/office/officeart/2005/8/layout/process4"/>
    <dgm:cxn modelId="{D561F2F2-0908-4276-AEF5-79B2A4692890}" type="presParOf" srcId="{B4905245-2AC3-49C4-B9A2-975DDA8895A0}" destId="{9D4F9A7D-FE63-4BAF-8865-AF0F3F54A0FA}" srcOrd="3" destOrd="0" presId="urn:microsoft.com/office/officeart/2005/8/layout/process4"/>
    <dgm:cxn modelId="{0EE5E85E-768E-4EF3-9780-1499AC2908DF}" type="presParOf" srcId="{B4905245-2AC3-49C4-B9A2-975DDA8895A0}" destId="{488EEF76-43F3-4A23-8716-C0F2D9A97CF7}" srcOrd="4" destOrd="0" presId="urn:microsoft.com/office/officeart/2005/8/layout/process4"/>
    <dgm:cxn modelId="{ACC28003-2547-45BF-8711-1A7C204BAB99}" type="presParOf" srcId="{488EEF76-43F3-4A23-8716-C0F2D9A97CF7}" destId="{F8A56A30-97E7-4443-88BF-C453D3AA9480}" srcOrd="0" destOrd="0" presId="urn:microsoft.com/office/officeart/2005/8/layout/process4"/>
    <dgm:cxn modelId="{E66784E7-8A39-4637-9D1E-5CB1401C3660}" type="presParOf" srcId="{B4905245-2AC3-49C4-B9A2-975DDA8895A0}" destId="{A202301D-5D62-4807-8596-BE56F31373F8}" srcOrd="5" destOrd="0" presId="urn:microsoft.com/office/officeart/2005/8/layout/process4"/>
    <dgm:cxn modelId="{343B5FAB-C81F-4A87-B7CE-0FFEFEC71FD3}" type="presParOf" srcId="{B4905245-2AC3-49C4-B9A2-975DDA8895A0}" destId="{3152ECB4-1FDA-412D-AB07-A8CA45F77E7C}" srcOrd="6" destOrd="0" presId="urn:microsoft.com/office/officeart/2005/8/layout/process4"/>
    <dgm:cxn modelId="{D3E24967-BFC0-4CDE-A7B3-3D70EEF81E80}" type="presParOf" srcId="{3152ECB4-1FDA-412D-AB07-A8CA45F77E7C}" destId="{670D63EC-7ECB-499A-B00F-8726BD9A4E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D1B93-2CE6-40CD-ACE7-CDE790A27E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31F0D-C1F2-478A-AD4A-A3A5A3B9546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EF93DF6-CF24-4C59-84E1-3B9FB54CD915}" type="parTrans" cxnId="{48519966-90E1-4D00-A919-634940EB453A}">
      <dgm:prSet/>
      <dgm:spPr/>
      <dgm:t>
        <a:bodyPr/>
        <a:lstStyle/>
        <a:p>
          <a:endParaRPr lang="ru-RU"/>
        </a:p>
      </dgm:t>
    </dgm:pt>
    <dgm:pt modelId="{FF981678-4BEA-4EAD-ADFE-260E742B4998}" type="sibTrans" cxnId="{48519966-90E1-4D00-A919-634940EB453A}">
      <dgm:prSet/>
      <dgm:spPr/>
      <dgm:t>
        <a:bodyPr/>
        <a:lstStyle/>
        <a:p>
          <a:endParaRPr lang="ru-RU"/>
        </a:p>
      </dgm:t>
    </dgm:pt>
    <dgm:pt modelId="{BA13F64A-A50D-45EF-9C6C-888D2A02AA6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Требования к организационным механизмам запуска и реализации Программы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A0E70E02-CDD2-4B52-A26C-63715C8EF9AE}" type="parTrans" cxnId="{0A2E6508-6377-4860-B86F-1D14E05FF91A}">
      <dgm:prSet/>
      <dgm:spPr/>
      <dgm:t>
        <a:bodyPr/>
        <a:lstStyle/>
        <a:p>
          <a:endParaRPr lang="ru-RU"/>
        </a:p>
      </dgm:t>
    </dgm:pt>
    <dgm:pt modelId="{2A7FEB40-2E1F-4BD2-BE66-7320F09BB477}" type="sibTrans" cxnId="{0A2E6508-6377-4860-B86F-1D14E05FF91A}">
      <dgm:prSet/>
      <dgm:spPr/>
      <dgm:t>
        <a:bodyPr/>
        <a:lstStyle/>
        <a:p>
          <a:endParaRPr lang="ru-RU"/>
        </a:p>
      </dgm:t>
    </dgm:pt>
    <dgm:pt modelId="{B1CFD29B-7A64-4469-A325-946AE1724A6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23EA538-12CD-4705-9CBE-FA8F7B409F10}" type="parTrans" cxnId="{DB0427BD-D5F7-4BDC-89A7-40441D0185E2}">
      <dgm:prSet/>
      <dgm:spPr/>
      <dgm:t>
        <a:bodyPr/>
        <a:lstStyle/>
        <a:p>
          <a:endParaRPr lang="ru-RU"/>
        </a:p>
      </dgm:t>
    </dgm:pt>
    <dgm:pt modelId="{AB238017-700B-40D2-92C4-EC6CBF99320A}" type="sibTrans" cxnId="{DB0427BD-D5F7-4BDC-89A7-40441D0185E2}">
      <dgm:prSet/>
      <dgm:spPr/>
      <dgm:t>
        <a:bodyPr/>
        <a:lstStyle/>
        <a:p>
          <a:endParaRPr lang="ru-RU"/>
        </a:p>
      </dgm:t>
    </dgm:pt>
    <dgm:pt modelId="{FBBD8E41-93C7-4E12-858B-2B2990FC8B8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Описание финансовых механизмов Программы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4BBB9E1-3E58-4F5B-9976-43A2D31DE6EC}" type="parTrans" cxnId="{694FFEDE-8A62-44C2-B89C-53A920EC84B6}">
      <dgm:prSet/>
      <dgm:spPr/>
      <dgm:t>
        <a:bodyPr/>
        <a:lstStyle/>
        <a:p>
          <a:endParaRPr lang="ru-RU"/>
        </a:p>
      </dgm:t>
    </dgm:pt>
    <dgm:pt modelId="{08BF231D-E6F8-4433-A50F-F2025E3608A1}" type="sibTrans" cxnId="{694FFEDE-8A62-44C2-B89C-53A920EC84B6}">
      <dgm:prSet/>
      <dgm:spPr/>
      <dgm:t>
        <a:bodyPr/>
        <a:lstStyle/>
        <a:p>
          <a:endParaRPr lang="ru-RU"/>
        </a:p>
      </dgm:t>
    </dgm:pt>
    <dgm:pt modelId="{E3EBB625-80D3-4517-86DC-51C016482D1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7ECC4F-55D8-4685-87BC-A654F5B6EE14}" type="parTrans" cxnId="{EE22ADA4-D110-493C-80C0-79FB53541AA2}">
      <dgm:prSet/>
      <dgm:spPr/>
      <dgm:t>
        <a:bodyPr/>
        <a:lstStyle/>
        <a:p>
          <a:endParaRPr lang="ru-RU"/>
        </a:p>
      </dgm:t>
    </dgm:pt>
    <dgm:pt modelId="{DA761A80-9DF5-4D4C-8D60-A48B2D300FE6}" type="sibTrans" cxnId="{EE22ADA4-D110-493C-80C0-79FB53541AA2}">
      <dgm:prSet/>
      <dgm:spPr/>
      <dgm:t>
        <a:bodyPr/>
        <a:lstStyle/>
        <a:p>
          <a:endParaRPr lang="ru-RU"/>
        </a:p>
      </dgm:t>
    </dgm:pt>
    <dgm:pt modelId="{2E9AB3B3-4857-4267-96EA-4B09F17F0E0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Требования к кадровому обеспечению Программы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E11997ED-A0ED-4642-A1D8-E8C329360546}" type="parTrans" cxnId="{1C73744D-1BAD-4B25-855F-81FACE36EA8F}">
      <dgm:prSet/>
      <dgm:spPr/>
      <dgm:t>
        <a:bodyPr/>
        <a:lstStyle/>
        <a:p>
          <a:endParaRPr lang="ru-RU"/>
        </a:p>
      </dgm:t>
    </dgm:pt>
    <dgm:pt modelId="{395DC9CC-595D-4FF9-8668-DB77D0A926E8}" type="sibTrans" cxnId="{1C73744D-1BAD-4B25-855F-81FACE36EA8F}">
      <dgm:prSet/>
      <dgm:spPr/>
      <dgm:t>
        <a:bodyPr/>
        <a:lstStyle/>
        <a:p>
          <a:endParaRPr lang="ru-RU"/>
        </a:p>
      </dgm:t>
    </dgm:pt>
    <dgm:pt modelId="{C8D669B9-9AD0-49AE-92D2-2797F12C0B35}" type="pres">
      <dgm:prSet presAssocID="{D0AD1B93-2CE6-40CD-ACE7-CDE790A27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C79F3-C627-4B62-9FD1-A24A4F7B47C0}" type="pres">
      <dgm:prSet presAssocID="{78831F0D-C1F2-478A-AD4A-A3A5A3B9546A}" presName="composite" presStyleCnt="0"/>
      <dgm:spPr/>
    </dgm:pt>
    <dgm:pt modelId="{93824064-519D-46BD-85C2-32D29A43FA32}" type="pres">
      <dgm:prSet presAssocID="{78831F0D-C1F2-478A-AD4A-A3A5A3B954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DFC76-A133-4FDA-ABB3-ADED0283A0B1}" type="pres">
      <dgm:prSet presAssocID="{78831F0D-C1F2-478A-AD4A-A3A5A3B954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B8D44-D093-4033-A80C-3C176DF4A987}" type="pres">
      <dgm:prSet presAssocID="{FF981678-4BEA-4EAD-ADFE-260E742B4998}" presName="sp" presStyleCnt="0"/>
      <dgm:spPr/>
    </dgm:pt>
    <dgm:pt modelId="{17630606-2C26-4691-951E-B9F6F31D1904}" type="pres">
      <dgm:prSet presAssocID="{B1CFD29B-7A64-4469-A325-946AE1724A61}" presName="composite" presStyleCnt="0"/>
      <dgm:spPr/>
    </dgm:pt>
    <dgm:pt modelId="{A74FC38D-45F5-4399-B6FC-7BF1044CE333}" type="pres">
      <dgm:prSet presAssocID="{B1CFD29B-7A64-4469-A325-946AE1724A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1EA37-F99E-4F33-A049-B429CFB2F9CF}" type="pres">
      <dgm:prSet presAssocID="{B1CFD29B-7A64-4469-A325-946AE1724A61}" presName="descendantText" presStyleLbl="alignAcc1" presStyleIdx="1" presStyleCnt="3" custLinFactNeighborX="2998" custLinFactNeighborY="-1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1817-66D9-4617-9F82-9878DFF5A02A}" type="pres">
      <dgm:prSet presAssocID="{AB238017-700B-40D2-92C4-EC6CBF99320A}" presName="sp" presStyleCnt="0"/>
      <dgm:spPr/>
    </dgm:pt>
    <dgm:pt modelId="{83097681-E0E7-474F-9823-75C89669BBC0}" type="pres">
      <dgm:prSet presAssocID="{E3EBB625-80D3-4517-86DC-51C016482D13}" presName="composite" presStyleCnt="0"/>
      <dgm:spPr/>
    </dgm:pt>
    <dgm:pt modelId="{9FC967FA-D91F-4293-8886-664812A69AD6}" type="pres">
      <dgm:prSet presAssocID="{E3EBB625-80D3-4517-86DC-51C016482D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BB06-952F-4764-9E3F-8239DD1139DF}" type="pres">
      <dgm:prSet presAssocID="{E3EBB625-80D3-4517-86DC-51C016482D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FFEDE-8A62-44C2-B89C-53A920EC84B6}" srcId="{B1CFD29B-7A64-4469-A325-946AE1724A61}" destId="{FBBD8E41-93C7-4E12-858B-2B2990FC8B83}" srcOrd="0" destOrd="0" parTransId="{34BBB9E1-3E58-4F5B-9976-43A2D31DE6EC}" sibTransId="{08BF231D-E6F8-4433-A50F-F2025E3608A1}"/>
    <dgm:cxn modelId="{EAE2EB70-218E-48C3-AA1B-8AC20EDB7ED8}" type="presOf" srcId="{E3EBB625-80D3-4517-86DC-51C016482D13}" destId="{9FC967FA-D91F-4293-8886-664812A69AD6}" srcOrd="0" destOrd="0" presId="urn:microsoft.com/office/officeart/2005/8/layout/chevron2"/>
    <dgm:cxn modelId="{DB0427BD-D5F7-4BDC-89A7-40441D0185E2}" srcId="{D0AD1B93-2CE6-40CD-ACE7-CDE790A27E3E}" destId="{B1CFD29B-7A64-4469-A325-946AE1724A61}" srcOrd="1" destOrd="0" parTransId="{923EA538-12CD-4705-9CBE-FA8F7B409F10}" sibTransId="{AB238017-700B-40D2-92C4-EC6CBF99320A}"/>
    <dgm:cxn modelId="{265200F3-F0CE-40DE-AE15-4B16953134F1}" type="presOf" srcId="{FBBD8E41-93C7-4E12-858B-2B2990FC8B83}" destId="{8C51EA37-F99E-4F33-A049-B429CFB2F9CF}" srcOrd="0" destOrd="0" presId="urn:microsoft.com/office/officeart/2005/8/layout/chevron2"/>
    <dgm:cxn modelId="{5B67D948-60C1-4FB4-A18F-0E4C9460452A}" type="presOf" srcId="{2E9AB3B3-4857-4267-96EA-4B09F17F0E0C}" destId="{6719BB06-952F-4764-9E3F-8239DD1139DF}" srcOrd="0" destOrd="0" presId="urn:microsoft.com/office/officeart/2005/8/layout/chevron2"/>
    <dgm:cxn modelId="{9E468234-83CF-4EF4-BEA4-B3E562F503A2}" type="presOf" srcId="{D0AD1B93-2CE6-40CD-ACE7-CDE790A27E3E}" destId="{C8D669B9-9AD0-49AE-92D2-2797F12C0B35}" srcOrd="0" destOrd="0" presId="urn:microsoft.com/office/officeart/2005/8/layout/chevron2"/>
    <dgm:cxn modelId="{48519966-90E1-4D00-A919-634940EB453A}" srcId="{D0AD1B93-2CE6-40CD-ACE7-CDE790A27E3E}" destId="{78831F0D-C1F2-478A-AD4A-A3A5A3B9546A}" srcOrd="0" destOrd="0" parTransId="{7EF93DF6-CF24-4C59-84E1-3B9FB54CD915}" sibTransId="{FF981678-4BEA-4EAD-ADFE-260E742B4998}"/>
    <dgm:cxn modelId="{13D4A4D9-C16B-4BD8-B39C-A87168FF3E4C}" type="presOf" srcId="{B1CFD29B-7A64-4469-A325-946AE1724A61}" destId="{A74FC38D-45F5-4399-B6FC-7BF1044CE333}" srcOrd="0" destOrd="0" presId="urn:microsoft.com/office/officeart/2005/8/layout/chevron2"/>
    <dgm:cxn modelId="{1FAA5A4C-CC04-4E1C-8D60-A87F364471BD}" type="presOf" srcId="{BA13F64A-A50D-45EF-9C6C-888D2A02AA6C}" destId="{8F2DFC76-A133-4FDA-ABB3-ADED0283A0B1}" srcOrd="0" destOrd="0" presId="urn:microsoft.com/office/officeart/2005/8/layout/chevron2"/>
    <dgm:cxn modelId="{EE22ADA4-D110-493C-80C0-79FB53541AA2}" srcId="{D0AD1B93-2CE6-40CD-ACE7-CDE790A27E3E}" destId="{E3EBB625-80D3-4517-86DC-51C016482D13}" srcOrd="2" destOrd="0" parTransId="{707ECC4F-55D8-4685-87BC-A654F5B6EE14}" sibTransId="{DA761A80-9DF5-4D4C-8D60-A48B2D300FE6}"/>
    <dgm:cxn modelId="{1C73744D-1BAD-4B25-855F-81FACE36EA8F}" srcId="{E3EBB625-80D3-4517-86DC-51C016482D13}" destId="{2E9AB3B3-4857-4267-96EA-4B09F17F0E0C}" srcOrd="0" destOrd="0" parTransId="{E11997ED-A0ED-4642-A1D8-E8C329360546}" sibTransId="{395DC9CC-595D-4FF9-8668-DB77D0A926E8}"/>
    <dgm:cxn modelId="{63D0F590-17D6-4744-B8E3-C02CAED2C15D}" type="presOf" srcId="{78831F0D-C1F2-478A-AD4A-A3A5A3B9546A}" destId="{93824064-519D-46BD-85C2-32D29A43FA32}" srcOrd="0" destOrd="0" presId="urn:microsoft.com/office/officeart/2005/8/layout/chevron2"/>
    <dgm:cxn modelId="{0A2E6508-6377-4860-B86F-1D14E05FF91A}" srcId="{78831F0D-C1F2-478A-AD4A-A3A5A3B9546A}" destId="{BA13F64A-A50D-45EF-9C6C-888D2A02AA6C}" srcOrd="0" destOrd="0" parTransId="{A0E70E02-CDD2-4B52-A26C-63715C8EF9AE}" sibTransId="{2A7FEB40-2E1F-4BD2-BE66-7320F09BB477}"/>
    <dgm:cxn modelId="{C67A7B1E-B1B1-4A55-9C5E-5A17D5BA994E}" type="presParOf" srcId="{C8D669B9-9AD0-49AE-92D2-2797F12C0B35}" destId="{38DC79F3-C627-4B62-9FD1-A24A4F7B47C0}" srcOrd="0" destOrd="0" presId="urn:microsoft.com/office/officeart/2005/8/layout/chevron2"/>
    <dgm:cxn modelId="{DF4BC915-FC00-4283-AD30-72DBB4AE13B2}" type="presParOf" srcId="{38DC79F3-C627-4B62-9FD1-A24A4F7B47C0}" destId="{93824064-519D-46BD-85C2-32D29A43FA32}" srcOrd="0" destOrd="0" presId="urn:microsoft.com/office/officeart/2005/8/layout/chevron2"/>
    <dgm:cxn modelId="{05D7C1B0-C4E9-4E89-8D80-A5DA09ED9AB2}" type="presParOf" srcId="{38DC79F3-C627-4B62-9FD1-A24A4F7B47C0}" destId="{8F2DFC76-A133-4FDA-ABB3-ADED0283A0B1}" srcOrd="1" destOrd="0" presId="urn:microsoft.com/office/officeart/2005/8/layout/chevron2"/>
    <dgm:cxn modelId="{680660BF-D86E-4CF5-9B36-35EB21907F77}" type="presParOf" srcId="{C8D669B9-9AD0-49AE-92D2-2797F12C0B35}" destId="{B94B8D44-D093-4033-A80C-3C176DF4A987}" srcOrd="1" destOrd="0" presId="urn:microsoft.com/office/officeart/2005/8/layout/chevron2"/>
    <dgm:cxn modelId="{90192612-3F87-4F6D-A397-5538CDB19189}" type="presParOf" srcId="{C8D669B9-9AD0-49AE-92D2-2797F12C0B35}" destId="{17630606-2C26-4691-951E-B9F6F31D1904}" srcOrd="2" destOrd="0" presId="urn:microsoft.com/office/officeart/2005/8/layout/chevron2"/>
    <dgm:cxn modelId="{D34976F0-8D1F-485B-8203-0120D8554D1C}" type="presParOf" srcId="{17630606-2C26-4691-951E-B9F6F31D1904}" destId="{A74FC38D-45F5-4399-B6FC-7BF1044CE333}" srcOrd="0" destOrd="0" presId="urn:microsoft.com/office/officeart/2005/8/layout/chevron2"/>
    <dgm:cxn modelId="{0A4ED102-38CD-4CD9-8802-0EA273FF60D9}" type="presParOf" srcId="{17630606-2C26-4691-951E-B9F6F31D1904}" destId="{8C51EA37-F99E-4F33-A049-B429CFB2F9CF}" srcOrd="1" destOrd="0" presId="urn:microsoft.com/office/officeart/2005/8/layout/chevron2"/>
    <dgm:cxn modelId="{39F51DBF-8307-4750-822B-71AA1AC297F4}" type="presParOf" srcId="{C8D669B9-9AD0-49AE-92D2-2797F12C0B35}" destId="{3B2B1817-66D9-4617-9F82-9878DFF5A02A}" srcOrd="3" destOrd="0" presId="urn:microsoft.com/office/officeart/2005/8/layout/chevron2"/>
    <dgm:cxn modelId="{E02A4888-5C21-44A8-85E8-5CE122521B00}" type="presParOf" srcId="{C8D669B9-9AD0-49AE-92D2-2797F12C0B35}" destId="{83097681-E0E7-474F-9823-75C89669BBC0}" srcOrd="4" destOrd="0" presId="urn:microsoft.com/office/officeart/2005/8/layout/chevron2"/>
    <dgm:cxn modelId="{2AB9D268-3E89-4373-8B18-07908C4601FE}" type="presParOf" srcId="{83097681-E0E7-474F-9823-75C89669BBC0}" destId="{9FC967FA-D91F-4293-8886-664812A69AD6}" srcOrd="0" destOrd="0" presId="urn:microsoft.com/office/officeart/2005/8/layout/chevron2"/>
    <dgm:cxn modelId="{743E58B3-AF0F-4422-BED5-A453715EB7E2}" type="presParOf" srcId="{83097681-E0E7-474F-9823-75C89669BBC0}" destId="{6719BB06-952F-4764-9E3F-8239DD1139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68670-8B5F-4377-9A6D-DE4A45370A6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1CED9-22DA-4E3F-A48F-71C16986A702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1 этап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Изучение образовательных запросов обучающихся и их родителей</a:t>
          </a:r>
          <a:endParaRPr lang="ru-RU" sz="1600" b="0" dirty="0"/>
        </a:p>
      </dgm:t>
    </dgm:pt>
    <dgm:pt modelId="{625DFB45-491E-4EFA-A0C1-9C17F670D108}" type="parTrans" cxnId="{BFBD8E96-54DB-4088-BF86-BDBFC1786F99}">
      <dgm:prSet/>
      <dgm:spPr/>
      <dgm:t>
        <a:bodyPr/>
        <a:lstStyle/>
        <a:p>
          <a:endParaRPr lang="ru-RU"/>
        </a:p>
      </dgm:t>
    </dgm:pt>
    <dgm:pt modelId="{361E0F55-6321-4D99-BFDF-D9D0EDE6A4DC}" type="sibTrans" cxnId="{BFBD8E96-54DB-4088-BF86-BDBFC1786F99}">
      <dgm:prSet/>
      <dgm:spPr/>
      <dgm:t>
        <a:bodyPr/>
        <a:lstStyle/>
        <a:p>
          <a:endParaRPr lang="ru-RU"/>
        </a:p>
      </dgm:t>
    </dgm:pt>
    <dgm:pt modelId="{0E459E74-70B1-4F13-9F34-88480D687B7B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2 этап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Определение уровня готовности методических объединений к реализации индивидуального учебного плана. Анализ ресурсного обеспечения. </a:t>
          </a:r>
          <a:endParaRPr lang="ru-RU" sz="1600" b="0" dirty="0"/>
        </a:p>
      </dgm:t>
    </dgm:pt>
    <dgm:pt modelId="{430FC167-2068-405B-A8C6-A82AC4DD6C09}" type="parTrans" cxnId="{E237EF44-9376-4827-AB50-009F12F008A6}">
      <dgm:prSet/>
      <dgm:spPr/>
      <dgm:t>
        <a:bodyPr/>
        <a:lstStyle/>
        <a:p>
          <a:endParaRPr lang="ru-RU"/>
        </a:p>
      </dgm:t>
    </dgm:pt>
    <dgm:pt modelId="{DAC66401-3D13-4863-9DE0-9A62B992B53E}" type="sibTrans" cxnId="{E237EF44-9376-4827-AB50-009F12F008A6}">
      <dgm:prSet/>
      <dgm:spPr/>
      <dgm:t>
        <a:bodyPr/>
        <a:lstStyle/>
        <a:p>
          <a:endParaRPr lang="ru-RU"/>
        </a:p>
      </dgm:t>
    </dgm:pt>
    <dgm:pt modelId="{039E8BF1-889F-4E03-BBCC-151E4F1A0C66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3 этап. Формирование индивидуального учебного плана учащимися и их родителями</a:t>
          </a:r>
          <a:endParaRPr lang="ru-RU" sz="1600" b="0" dirty="0"/>
        </a:p>
      </dgm:t>
    </dgm:pt>
    <dgm:pt modelId="{144780A7-98DD-4727-BE9D-E8A82FCF2AC1}" type="parTrans" cxnId="{E0570EBB-9F50-4ABD-8310-761F9BF13B0E}">
      <dgm:prSet/>
      <dgm:spPr/>
      <dgm:t>
        <a:bodyPr/>
        <a:lstStyle/>
        <a:p>
          <a:endParaRPr lang="ru-RU"/>
        </a:p>
      </dgm:t>
    </dgm:pt>
    <dgm:pt modelId="{EE90910F-7707-4334-A51B-CE04DB95951B}" type="sibTrans" cxnId="{E0570EBB-9F50-4ABD-8310-761F9BF13B0E}">
      <dgm:prSet/>
      <dgm:spPr/>
      <dgm:t>
        <a:bodyPr/>
        <a:lstStyle/>
        <a:p>
          <a:endParaRPr lang="ru-RU"/>
        </a:p>
      </dgm:t>
    </dgm:pt>
    <dgm:pt modelId="{F5841109-89FD-4917-998D-5BA7BD870E14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4 этап.  Выявление внутренних дефицитов образовательных организаций для создания условий реализации индивидуального учебного плана</a:t>
          </a:r>
          <a:endParaRPr lang="ru-RU" sz="1600" b="0" dirty="0"/>
        </a:p>
      </dgm:t>
    </dgm:pt>
    <dgm:pt modelId="{29E0624B-2B30-469F-A0E8-1963CB844496}" type="parTrans" cxnId="{6B8DE056-5B44-4510-BB6B-687F8F051BB3}">
      <dgm:prSet/>
      <dgm:spPr/>
      <dgm:t>
        <a:bodyPr/>
        <a:lstStyle/>
        <a:p>
          <a:endParaRPr lang="ru-RU"/>
        </a:p>
      </dgm:t>
    </dgm:pt>
    <dgm:pt modelId="{1A0DA3FC-76DD-4C42-8F09-C808A3B9F165}" type="sibTrans" cxnId="{6B8DE056-5B44-4510-BB6B-687F8F051BB3}">
      <dgm:prSet/>
      <dgm:spPr/>
      <dgm:t>
        <a:bodyPr/>
        <a:lstStyle/>
        <a:p>
          <a:endParaRPr lang="ru-RU"/>
        </a:p>
      </dgm:t>
    </dgm:pt>
    <dgm:pt modelId="{67F08B2B-B5F8-42F4-8C70-42D9DB387C7B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5 этап Определение потенциальных ресурсов школ муниципалитета для реализации ИУП учащихся</a:t>
          </a:r>
          <a:endParaRPr lang="ru-RU" sz="1600" b="0" dirty="0"/>
        </a:p>
      </dgm:t>
    </dgm:pt>
    <dgm:pt modelId="{B110B2B0-8F47-4467-9313-470690570D61}" type="parTrans" cxnId="{D9B72EA8-3458-45C7-8902-7F522F07BBD4}">
      <dgm:prSet/>
      <dgm:spPr/>
      <dgm:t>
        <a:bodyPr/>
        <a:lstStyle/>
        <a:p>
          <a:endParaRPr lang="ru-RU"/>
        </a:p>
      </dgm:t>
    </dgm:pt>
    <dgm:pt modelId="{CE15F82F-78F5-462D-9E41-8A1DB4EAB9DE}" type="sibTrans" cxnId="{D9B72EA8-3458-45C7-8902-7F522F07BBD4}">
      <dgm:prSet/>
      <dgm:spPr/>
      <dgm:t>
        <a:bodyPr/>
        <a:lstStyle/>
        <a:p>
          <a:endParaRPr lang="ru-RU"/>
        </a:p>
      </dgm:t>
    </dgm:pt>
    <dgm:pt modelId="{F6B03F6C-7EA3-4BB3-9160-C14294E93076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6 этап Построение взаимосвязей между школами муниципалитета, определение </a:t>
          </a:r>
          <a:endParaRPr lang="ru-RU" sz="1600" b="0" dirty="0"/>
        </a:p>
      </dgm:t>
    </dgm:pt>
    <dgm:pt modelId="{EEDAC8B0-8F23-48D5-89E0-5F521D7F6DA7}" type="parTrans" cxnId="{87873CA4-021B-4763-AAB2-8CD67695EAC6}">
      <dgm:prSet/>
      <dgm:spPr/>
      <dgm:t>
        <a:bodyPr/>
        <a:lstStyle/>
        <a:p>
          <a:endParaRPr lang="ru-RU"/>
        </a:p>
      </dgm:t>
    </dgm:pt>
    <dgm:pt modelId="{75CBD674-085B-4F80-BE8C-6400F4853FAD}" type="sibTrans" cxnId="{87873CA4-021B-4763-AAB2-8CD67695EAC6}">
      <dgm:prSet/>
      <dgm:spPr/>
      <dgm:t>
        <a:bodyPr/>
        <a:lstStyle/>
        <a:p>
          <a:endParaRPr lang="ru-RU"/>
        </a:p>
      </dgm:t>
    </dgm:pt>
    <dgm:pt modelId="{137B6C31-7053-4705-A395-76FAE4AF83BF}" type="pres">
      <dgm:prSet presAssocID="{5EF68670-8B5F-4377-9A6D-DE4A45370A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D0C0BF-D102-4C72-B0BC-4157841EFFFF}" type="pres">
      <dgm:prSet presAssocID="{5EF68670-8B5F-4377-9A6D-DE4A45370A66}" presName="pyramid" presStyleLbl="node1" presStyleIdx="0" presStyleCnt="1"/>
      <dgm:spPr/>
    </dgm:pt>
    <dgm:pt modelId="{229F7DDC-4E2C-4841-B0EC-43F765BFA7B1}" type="pres">
      <dgm:prSet presAssocID="{5EF68670-8B5F-4377-9A6D-DE4A45370A66}" presName="theList" presStyleCnt="0"/>
      <dgm:spPr/>
    </dgm:pt>
    <dgm:pt modelId="{47C01276-AA6A-482E-B124-183DD68AE406}" type="pres">
      <dgm:prSet presAssocID="{CDC1CED9-22DA-4E3F-A48F-71C16986A702}" presName="aNode" presStyleLbl="fgAcc1" presStyleIdx="0" presStyleCnt="6" custScaleX="139311" custScaleY="783537" custLinFactY="-195037" custLinFactNeighborX="-7840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6A84A-745F-4CBF-AEAC-E5B50DED9933}" type="pres">
      <dgm:prSet presAssocID="{CDC1CED9-22DA-4E3F-A48F-71C16986A702}" presName="aSpace" presStyleCnt="0"/>
      <dgm:spPr/>
    </dgm:pt>
    <dgm:pt modelId="{B8784D17-0247-46F4-8080-F09C62E99A5E}" type="pres">
      <dgm:prSet presAssocID="{0E459E74-70B1-4F13-9F34-88480D687B7B}" presName="aNode" presStyleLbl="fgAcc1" presStyleIdx="1" presStyleCnt="6" custScaleX="140549" custScaleY="958702" custLinFactY="-13717" custLinFactNeighborX="235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3B0EB-6C10-4F14-BD07-06C00BC16C6C}" type="pres">
      <dgm:prSet presAssocID="{0E459E74-70B1-4F13-9F34-88480D687B7B}" presName="aSpace" presStyleCnt="0"/>
      <dgm:spPr/>
    </dgm:pt>
    <dgm:pt modelId="{BDA82657-2921-417D-962E-92B60DAB817E}" type="pres">
      <dgm:prSet presAssocID="{039E8BF1-889F-4E03-BBCC-151E4F1A0C66}" presName="aNode" presStyleLbl="fgAcc1" presStyleIdx="2" presStyleCnt="6" custScaleX="131161" custScaleY="610985" custLinFactY="21784" custLinFactNeighborX="-872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BFC14-EE85-41DB-A54E-85AEECA97A87}" type="pres">
      <dgm:prSet presAssocID="{039E8BF1-889F-4E03-BBCC-151E4F1A0C66}" presName="aSpace" presStyleCnt="0"/>
      <dgm:spPr/>
    </dgm:pt>
    <dgm:pt modelId="{FA341B85-0317-4E1F-9441-7F91A4C4D1FC}" type="pres">
      <dgm:prSet presAssocID="{F5841109-89FD-4917-998D-5BA7BD870E14}" presName="aNode" presStyleLbl="fgAcc1" presStyleIdx="3" presStyleCnt="6" custScaleX="133737" custScaleY="840355" custLinFactY="43711" custLinFactNeighborX="298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8F41-3D7F-409A-BAF6-E80248083B1A}" type="pres">
      <dgm:prSet presAssocID="{F5841109-89FD-4917-998D-5BA7BD870E14}" presName="aSpace" presStyleCnt="0"/>
      <dgm:spPr/>
    </dgm:pt>
    <dgm:pt modelId="{B55CF997-09D2-4DFE-90F7-23D853A489D3}" type="pres">
      <dgm:prSet presAssocID="{67F08B2B-B5F8-42F4-8C70-42D9DB387C7B}" presName="aNode" presStyleLbl="fgAcc1" presStyleIdx="4" presStyleCnt="6" custScaleX="135835" custScaleY="723848" custLinFactY="149269" custLinFactNeighborX="-631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0EF06-1444-4766-B44C-8D9354856BB3}" type="pres">
      <dgm:prSet presAssocID="{67F08B2B-B5F8-42F4-8C70-42D9DB387C7B}" presName="aSpace" presStyleCnt="0"/>
      <dgm:spPr/>
    </dgm:pt>
    <dgm:pt modelId="{8FDA6CDA-0836-4BE5-8C59-4FD40A177B81}" type="pres">
      <dgm:prSet presAssocID="{F6B03F6C-7EA3-4BB3-9160-C14294E93076}" presName="aNode" presStyleLbl="fgAcc1" presStyleIdx="5" presStyleCnt="6" custScaleX="133705" custScaleY="511865" custLinFactY="232541" custLinFactNeighborX="-1346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2234C-BBA7-4F78-96FD-A2CB2D48B2B5}" type="pres">
      <dgm:prSet presAssocID="{F6B03F6C-7EA3-4BB3-9160-C14294E93076}" presName="aSpace" presStyleCnt="0"/>
      <dgm:spPr/>
    </dgm:pt>
  </dgm:ptLst>
  <dgm:cxnLst>
    <dgm:cxn modelId="{E0570EBB-9F50-4ABD-8310-761F9BF13B0E}" srcId="{5EF68670-8B5F-4377-9A6D-DE4A45370A66}" destId="{039E8BF1-889F-4E03-BBCC-151E4F1A0C66}" srcOrd="2" destOrd="0" parTransId="{144780A7-98DD-4727-BE9D-E8A82FCF2AC1}" sibTransId="{EE90910F-7707-4334-A51B-CE04DB95951B}"/>
    <dgm:cxn modelId="{82F75AF6-93F6-4D75-A042-552D754B3743}" type="presOf" srcId="{0E459E74-70B1-4F13-9F34-88480D687B7B}" destId="{B8784D17-0247-46F4-8080-F09C62E99A5E}" srcOrd="0" destOrd="0" presId="urn:microsoft.com/office/officeart/2005/8/layout/pyramid2"/>
    <dgm:cxn modelId="{D9B72EA8-3458-45C7-8902-7F522F07BBD4}" srcId="{5EF68670-8B5F-4377-9A6D-DE4A45370A66}" destId="{67F08B2B-B5F8-42F4-8C70-42D9DB387C7B}" srcOrd="4" destOrd="0" parTransId="{B110B2B0-8F47-4467-9313-470690570D61}" sibTransId="{CE15F82F-78F5-462D-9E41-8A1DB4EAB9DE}"/>
    <dgm:cxn modelId="{40E31D44-C3FA-401E-A596-0EEF6D705774}" type="presOf" srcId="{5EF68670-8B5F-4377-9A6D-DE4A45370A66}" destId="{137B6C31-7053-4705-A395-76FAE4AF83BF}" srcOrd="0" destOrd="0" presId="urn:microsoft.com/office/officeart/2005/8/layout/pyramid2"/>
    <dgm:cxn modelId="{87873CA4-021B-4763-AAB2-8CD67695EAC6}" srcId="{5EF68670-8B5F-4377-9A6D-DE4A45370A66}" destId="{F6B03F6C-7EA3-4BB3-9160-C14294E93076}" srcOrd="5" destOrd="0" parTransId="{EEDAC8B0-8F23-48D5-89E0-5F521D7F6DA7}" sibTransId="{75CBD674-085B-4F80-BE8C-6400F4853FAD}"/>
    <dgm:cxn modelId="{2B0ACE5C-560F-4A23-A27F-302A2FB74095}" type="presOf" srcId="{F6B03F6C-7EA3-4BB3-9160-C14294E93076}" destId="{8FDA6CDA-0836-4BE5-8C59-4FD40A177B81}" srcOrd="0" destOrd="0" presId="urn:microsoft.com/office/officeart/2005/8/layout/pyramid2"/>
    <dgm:cxn modelId="{E237EF44-9376-4827-AB50-009F12F008A6}" srcId="{5EF68670-8B5F-4377-9A6D-DE4A45370A66}" destId="{0E459E74-70B1-4F13-9F34-88480D687B7B}" srcOrd="1" destOrd="0" parTransId="{430FC167-2068-405B-A8C6-A82AC4DD6C09}" sibTransId="{DAC66401-3D13-4863-9DE0-9A62B992B53E}"/>
    <dgm:cxn modelId="{8C557D9A-B433-47CD-9FAE-93A67A102E52}" type="presOf" srcId="{F5841109-89FD-4917-998D-5BA7BD870E14}" destId="{FA341B85-0317-4E1F-9441-7F91A4C4D1FC}" srcOrd="0" destOrd="0" presId="urn:microsoft.com/office/officeart/2005/8/layout/pyramid2"/>
    <dgm:cxn modelId="{18AE80D7-28DE-4276-9DA7-7C57EF8B016A}" type="presOf" srcId="{039E8BF1-889F-4E03-BBCC-151E4F1A0C66}" destId="{BDA82657-2921-417D-962E-92B60DAB817E}" srcOrd="0" destOrd="0" presId="urn:microsoft.com/office/officeart/2005/8/layout/pyramid2"/>
    <dgm:cxn modelId="{6B8DE056-5B44-4510-BB6B-687F8F051BB3}" srcId="{5EF68670-8B5F-4377-9A6D-DE4A45370A66}" destId="{F5841109-89FD-4917-998D-5BA7BD870E14}" srcOrd="3" destOrd="0" parTransId="{29E0624B-2B30-469F-A0E8-1963CB844496}" sibTransId="{1A0DA3FC-76DD-4C42-8F09-C808A3B9F165}"/>
    <dgm:cxn modelId="{F83F6248-E0DE-4B46-B434-4EA78F0B3705}" type="presOf" srcId="{CDC1CED9-22DA-4E3F-A48F-71C16986A702}" destId="{47C01276-AA6A-482E-B124-183DD68AE406}" srcOrd="0" destOrd="0" presId="urn:microsoft.com/office/officeart/2005/8/layout/pyramid2"/>
    <dgm:cxn modelId="{0ECE8F2A-4528-4F4D-8636-80165268D66B}" type="presOf" srcId="{67F08B2B-B5F8-42F4-8C70-42D9DB387C7B}" destId="{B55CF997-09D2-4DFE-90F7-23D853A489D3}" srcOrd="0" destOrd="0" presId="urn:microsoft.com/office/officeart/2005/8/layout/pyramid2"/>
    <dgm:cxn modelId="{BFBD8E96-54DB-4088-BF86-BDBFC1786F99}" srcId="{5EF68670-8B5F-4377-9A6D-DE4A45370A66}" destId="{CDC1CED9-22DA-4E3F-A48F-71C16986A702}" srcOrd="0" destOrd="0" parTransId="{625DFB45-491E-4EFA-A0C1-9C17F670D108}" sibTransId="{361E0F55-6321-4D99-BFDF-D9D0EDE6A4DC}"/>
    <dgm:cxn modelId="{B4709B4B-AC04-4FBD-87F9-B6239F28720E}" type="presParOf" srcId="{137B6C31-7053-4705-A395-76FAE4AF83BF}" destId="{DAD0C0BF-D102-4C72-B0BC-4157841EFFFF}" srcOrd="0" destOrd="0" presId="urn:microsoft.com/office/officeart/2005/8/layout/pyramid2"/>
    <dgm:cxn modelId="{C4E31679-6CEC-40B5-9BF1-6FAF71CA4537}" type="presParOf" srcId="{137B6C31-7053-4705-A395-76FAE4AF83BF}" destId="{229F7DDC-4E2C-4841-B0EC-43F765BFA7B1}" srcOrd="1" destOrd="0" presId="urn:microsoft.com/office/officeart/2005/8/layout/pyramid2"/>
    <dgm:cxn modelId="{F1C563FA-688C-49B9-9114-8114C18CD656}" type="presParOf" srcId="{229F7DDC-4E2C-4841-B0EC-43F765BFA7B1}" destId="{47C01276-AA6A-482E-B124-183DD68AE406}" srcOrd="0" destOrd="0" presId="urn:microsoft.com/office/officeart/2005/8/layout/pyramid2"/>
    <dgm:cxn modelId="{35F1AD45-DD01-4B13-833C-BD8DE4029668}" type="presParOf" srcId="{229F7DDC-4E2C-4841-B0EC-43F765BFA7B1}" destId="{F0E6A84A-745F-4CBF-AEAC-E5B50DED9933}" srcOrd="1" destOrd="0" presId="urn:microsoft.com/office/officeart/2005/8/layout/pyramid2"/>
    <dgm:cxn modelId="{71F65692-A6ED-4885-9C27-883807320E52}" type="presParOf" srcId="{229F7DDC-4E2C-4841-B0EC-43F765BFA7B1}" destId="{B8784D17-0247-46F4-8080-F09C62E99A5E}" srcOrd="2" destOrd="0" presId="urn:microsoft.com/office/officeart/2005/8/layout/pyramid2"/>
    <dgm:cxn modelId="{7BE261A1-7B5E-49A5-AB20-EACDE781513C}" type="presParOf" srcId="{229F7DDC-4E2C-4841-B0EC-43F765BFA7B1}" destId="{04A3B0EB-6C10-4F14-BD07-06C00BC16C6C}" srcOrd="3" destOrd="0" presId="urn:microsoft.com/office/officeart/2005/8/layout/pyramid2"/>
    <dgm:cxn modelId="{660EF04B-6B26-4D63-914D-9EFB44641D7D}" type="presParOf" srcId="{229F7DDC-4E2C-4841-B0EC-43F765BFA7B1}" destId="{BDA82657-2921-417D-962E-92B60DAB817E}" srcOrd="4" destOrd="0" presId="urn:microsoft.com/office/officeart/2005/8/layout/pyramid2"/>
    <dgm:cxn modelId="{65943568-02AF-4C37-82DB-0E881221698C}" type="presParOf" srcId="{229F7DDC-4E2C-4841-B0EC-43F765BFA7B1}" destId="{5DABFC14-EE85-41DB-A54E-85AEECA97A87}" srcOrd="5" destOrd="0" presId="urn:microsoft.com/office/officeart/2005/8/layout/pyramid2"/>
    <dgm:cxn modelId="{E70DBEEB-1443-4B3E-A8CA-44A60141335B}" type="presParOf" srcId="{229F7DDC-4E2C-4841-B0EC-43F765BFA7B1}" destId="{FA341B85-0317-4E1F-9441-7F91A4C4D1FC}" srcOrd="6" destOrd="0" presId="urn:microsoft.com/office/officeart/2005/8/layout/pyramid2"/>
    <dgm:cxn modelId="{F23D2578-78DF-49E1-9DFA-3B50043A54D9}" type="presParOf" srcId="{229F7DDC-4E2C-4841-B0EC-43F765BFA7B1}" destId="{44498F41-3D7F-409A-BAF6-E80248083B1A}" srcOrd="7" destOrd="0" presId="urn:microsoft.com/office/officeart/2005/8/layout/pyramid2"/>
    <dgm:cxn modelId="{1B76041F-75AA-4E19-9B8E-5A0A105CE5F3}" type="presParOf" srcId="{229F7DDC-4E2C-4841-B0EC-43F765BFA7B1}" destId="{B55CF997-09D2-4DFE-90F7-23D853A489D3}" srcOrd="8" destOrd="0" presId="urn:microsoft.com/office/officeart/2005/8/layout/pyramid2"/>
    <dgm:cxn modelId="{694D8D75-70B6-4A7A-B5F0-73232D41C8AC}" type="presParOf" srcId="{229F7DDC-4E2C-4841-B0EC-43F765BFA7B1}" destId="{CB00EF06-1444-4766-B44C-8D9354856BB3}" srcOrd="9" destOrd="0" presId="urn:microsoft.com/office/officeart/2005/8/layout/pyramid2"/>
    <dgm:cxn modelId="{46B5A87F-7AA7-4690-AE10-FCDF20C8E3DD}" type="presParOf" srcId="{229F7DDC-4E2C-4841-B0EC-43F765BFA7B1}" destId="{8FDA6CDA-0836-4BE5-8C59-4FD40A177B81}" srcOrd="10" destOrd="0" presId="urn:microsoft.com/office/officeart/2005/8/layout/pyramid2"/>
    <dgm:cxn modelId="{2AFD0E97-F82A-41D9-877B-F7754D501731}" type="presParOf" srcId="{229F7DDC-4E2C-4841-B0EC-43F765BFA7B1}" destId="{A522234C-BBA7-4F78-96FD-A2CB2D48B2B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326F5-3E9A-4547-A21D-17710FB15E24}">
      <dsp:nvSpPr>
        <dsp:cNvPr id="0" name=""/>
        <dsp:cNvSpPr/>
      </dsp:nvSpPr>
      <dsp:spPr>
        <a:xfrm>
          <a:off x="0" y="4645578"/>
          <a:ext cx="8643998" cy="1212337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Обеспечить квалитативные условия для повышения качества образовательных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2161000" y="4948662"/>
        <a:ext cx="4321999" cy="606169"/>
      </dsp:txXfrm>
    </dsp:sp>
    <dsp:sp modelId="{7801EB29-88E6-430E-BC1A-F0F008F12DAC}">
      <dsp:nvSpPr>
        <dsp:cNvPr id="0" name=""/>
        <dsp:cNvSpPr/>
      </dsp:nvSpPr>
      <dsp:spPr>
        <a:xfrm rot="10800000">
          <a:off x="86439" y="2983856"/>
          <a:ext cx="8471118" cy="1670781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Создать механизмы для улучшения качества образовательных услуг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2204218" y="3401551"/>
        <a:ext cx="4235559" cy="835391"/>
      </dsp:txXfrm>
    </dsp:sp>
    <dsp:sp modelId="{F8A56A30-97E7-4443-88BF-C453D3AA9480}">
      <dsp:nvSpPr>
        <dsp:cNvPr id="0" name=""/>
        <dsp:cNvSpPr/>
      </dsp:nvSpPr>
      <dsp:spPr>
        <a:xfrm rot="10800000">
          <a:off x="0" y="1508005"/>
          <a:ext cx="8643998" cy="1485151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Повысить качество образовательных услуг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2160999" y="1879293"/>
        <a:ext cx="4321999" cy="742575"/>
      </dsp:txXfrm>
    </dsp:sp>
    <dsp:sp modelId="{670D63EC-7ECB-499A-B00F-8726BD9A4E51}">
      <dsp:nvSpPr>
        <dsp:cNvPr id="0" name=""/>
        <dsp:cNvSpPr/>
      </dsp:nvSpPr>
      <dsp:spPr>
        <a:xfrm rot="10800000">
          <a:off x="0" y="0"/>
          <a:ext cx="8501112" cy="1517065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ЦЕЛЬ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беспечение доступности современного качества общего образования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1776181" y="299410"/>
        <a:ext cx="5553273" cy="98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24064-519D-46BD-85C2-32D29A43FA3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20688"/>
        <a:ext cx="1039018" cy="445294"/>
      </dsp:txXfrm>
    </dsp:sp>
    <dsp:sp modelId="{8F2DFC76-A133-4FDA-ABB3-ADED0283A0B1}">
      <dsp:nvSpPr>
        <dsp:cNvPr id="0" name=""/>
        <dsp:cNvSpPr/>
      </dsp:nvSpPr>
      <dsp:spPr>
        <a:xfrm rot="5400000">
          <a:off x="3430412" y="-2390214"/>
          <a:ext cx="964803" cy="5747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1">
                  <a:lumMod val="75000"/>
                </a:schemeClr>
              </a:solidFill>
            </a:rPr>
            <a:t>Требования к организационным механизмам запуска и реализации Программы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39018" y="48278"/>
        <a:ext cx="5700493" cy="870607"/>
      </dsp:txXfrm>
    </dsp:sp>
    <dsp:sp modelId="{A74FC38D-45F5-4399-B6FC-7BF1044CE33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1809352"/>
        <a:ext cx="1039018" cy="445294"/>
      </dsp:txXfrm>
    </dsp:sp>
    <dsp:sp modelId="{8C51EA37-F99E-4F33-A049-B429CFB2F9CF}">
      <dsp:nvSpPr>
        <dsp:cNvPr id="0" name=""/>
        <dsp:cNvSpPr/>
      </dsp:nvSpPr>
      <dsp:spPr>
        <a:xfrm rot="5400000">
          <a:off x="3430412" y="-1216651"/>
          <a:ext cx="964803" cy="5747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1">
                  <a:lumMod val="75000"/>
                </a:schemeClr>
              </a:solidFill>
            </a:rPr>
            <a:t>Описание финансовых механизмов Программы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39018" y="1221841"/>
        <a:ext cx="5700493" cy="870607"/>
      </dsp:txXfrm>
    </dsp:sp>
    <dsp:sp modelId="{9FC967FA-D91F-4293-8886-664812A69AD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3098016"/>
        <a:ext cx="1039018" cy="445294"/>
      </dsp:txXfrm>
    </dsp:sp>
    <dsp:sp modelId="{6719BB06-952F-4764-9E3F-8239DD1139DF}">
      <dsp:nvSpPr>
        <dsp:cNvPr id="0" name=""/>
        <dsp:cNvSpPr/>
      </dsp:nvSpPr>
      <dsp:spPr>
        <a:xfrm rot="5400000">
          <a:off x="3430412" y="187113"/>
          <a:ext cx="964803" cy="5747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1">
                  <a:lumMod val="75000"/>
                </a:schemeClr>
              </a:solidFill>
            </a:rPr>
            <a:t>Требования к кадровому обеспечению Программы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39018" y="2625605"/>
        <a:ext cx="570049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0C0BF-D102-4C72-B0BC-4157841EFFFF}">
      <dsp:nvSpPr>
        <dsp:cNvPr id="0" name=""/>
        <dsp:cNvSpPr/>
      </dsp:nvSpPr>
      <dsp:spPr>
        <a:xfrm>
          <a:off x="918181" y="0"/>
          <a:ext cx="5032395" cy="503239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1276-AA6A-482E-B124-183DD68AE406}">
      <dsp:nvSpPr>
        <dsp:cNvPr id="0" name=""/>
        <dsp:cNvSpPr/>
      </dsp:nvSpPr>
      <dsp:spPr>
        <a:xfrm>
          <a:off x="226829" y="308041"/>
          <a:ext cx="4556942" cy="6998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1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Изучение образовательных запросов обучающихся и их родителей</a:t>
          </a:r>
          <a:endParaRPr lang="ru-RU" sz="1600" b="0" kern="1200" dirty="0"/>
        </a:p>
      </dsp:txBody>
      <dsp:txXfrm>
        <a:off x="260993" y="342205"/>
        <a:ext cx="4488614" cy="631528"/>
      </dsp:txXfrm>
    </dsp:sp>
    <dsp:sp modelId="{B8784D17-0247-46F4-8080-F09C62E99A5E}">
      <dsp:nvSpPr>
        <dsp:cNvPr id="0" name=""/>
        <dsp:cNvSpPr/>
      </dsp:nvSpPr>
      <dsp:spPr>
        <a:xfrm>
          <a:off x="3543125" y="1192182"/>
          <a:ext cx="4597438" cy="8563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2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Определение уровня готовности методических объединений к реализации индивидуального учебного плана. Анализ ресурсного обеспечения. </a:t>
          </a:r>
          <a:endParaRPr lang="ru-RU" sz="1600" b="0" kern="1200" dirty="0"/>
        </a:p>
      </dsp:txBody>
      <dsp:txXfrm>
        <a:off x="3584927" y="1233984"/>
        <a:ext cx="4513834" cy="772709"/>
      </dsp:txXfrm>
    </dsp:sp>
    <dsp:sp modelId="{BDA82657-2921-417D-962E-92B60DAB817E}">
      <dsp:nvSpPr>
        <dsp:cNvPr id="0" name=""/>
        <dsp:cNvSpPr/>
      </dsp:nvSpPr>
      <dsp:spPr>
        <a:xfrm>
          <a:off x="71453" y="2113701"/>
          <a:ext cx="4290351" cy="5457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3 этап. Формирование индивидуального учебного плана учащимися и их родителями</a:t>
          </a:r>
          <a:endParaRPr lang="ru-RU" sz="1600" b="0" kern="1200" dirty="0"/>
        </a:p>
      </dsp:txBody>
      <dsp:txXfrm>
        <a:off x="98093" y="2140341"/>
        <a:ext cx="4237071" cy="492452"/>
      </dsp:txXfrm>
    </dsp:sp>
    <dsp:sp modelId="{FA341B85-0317-4E1F-9441-7F91A4C4D1FC}">
      <dsp:nvSpPr>
        <dsp:cNvPr id="0" name=""/>
        <dsp:cNvSpPr/>
      </dsp:nvSpPr>
      <dsp:spPr>
        <a:xfrm>
          <a:off x="3857637" y="2690183"/>
          <a:ext cx="4374614" cy="750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4 этап.  Выявление внутренних дефицитов образовательных организаций для создания условий реализации индивидуального учебного плана</a:t>
          </a:r>
          <a:endParaRPr lang="ru-RU" sz="1600" b="0" kern="1200" dirty="0"/>
        </a:p>
      </dsp:txBody>
      <dsp:txXfrm>
        <a:off x="3894279" y="2726825"/>
        <a:ext cx="4301330" cy="677322"/>
      </dsp:txXfrm>
    </dsp:sp>
    <dsp:sp modelId="{B55CF997-09D2-4DFE-90F7-23D853A489D3}">
      <dsp:nvSpPr>
        <dsp:cNvPr id="0" name=""/>
        <dsp:cNvSpPr/>
      </dsp:nvSpPr>
      <dsp:spPr>
        <a:xfrm>
          <a:off x="783236" y="3557404"/>
          <a:ext cx="4443240" cy="646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5 этап Определение потенциальных ресурсов школ муниципалитета для реализации ИУП учащихся</a:t>
          </a:r>
          <a:endParaRPr lang="ru-RU" sz="1600" b="0" kern="1200" dirty="0"/>
        </a:p>
      </dsp:txBody>
      <dsp:txXfrm>
        <a:off x="814798" y="3588966"/>
        <a:ext cx="4380116" cy="583417"/>
      </dsp:txXfrm>
    </dsp:sp>
    <dsp:sp modelId="{8FDA6CDA-0836-4BE5-8C59-4FD40A177B81}">
      <dsp:nvSpPr>
        <dsp:cNvPr id="0" name=""/>
        <dsp:cNvSpPr/>
      </dsp:nvSpPr>
      <dsp:spPr>
        <a:xfrm>
          <a:off x="2839095" y="4300654"/>
          <a:ext cx="4373567" cy="4571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6 этап Построение взаимосвязей между школами муниципалитета, определение </a:t>
          </a:r>
          <a:endParaRPr lang="ru-RU" sz="1600" b="0" kern="1200" dirty="0"/>
        </a:p>
      </dsp:txBody>
      <dsp:txXfrm>
        <a:off x="2861414" y="4322973"/>
        <a:ext cx="4328929" cy="41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6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8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9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1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8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6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0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3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3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6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1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97ED12-5528-48FB-9BCF-24C43E532DF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FEED81-E263-4F5F-AD11-0CA53DA76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созданию муниципальных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 школьных программ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повышения качества образования.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478632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Урусмамбетова</a:t>
            </a:r>
            <a:r>
              <a:rPr lang="ru-RU" dirty="0" smtClean="0"/>
              <a:t> </a:t>
            </a:r>
            <a:r>
              <a:rPr lang="ru-RU" dirty="0" err="1" smtClean="0"/>
              <a:t>Лаура</a:t>
            </a:r>
            <a:r>
              <a:rPr lang="ru-RU" dirty="0" smtClean="0"/>
              <a:t> Адамовна, зав. лабораторией развития социально-гуманитарного образования , к.п.н.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Приложение </a:t>
            </a:r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Приказ </a:t>
            </a:r>
            <a:r>
              <a:rPr lang="ru-RU" dirty="0"/>
              <a:t>муниципального органа управления образованием </a:t>
            </a:r>
            <a:r>
              <a:rPr lang="ru-RU" dirty="0" smtClean="0"/>
              <a:t> о </a:t>
            </a:r>
            <a:r>
              <a:rPr lang="ru-RU" dirty="0"/>
              <a:t>проведении конкурса общеобразовательных организаций на лучшую программу перехода в эффективный режим работы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9369" t="20584" r="19369" b="10570"/>
          <a:stretch>
            <a:fillRect/>
          </a:stretch>
        </p:blipFill>
        <p:spPr bwMode="auto">
          <a:xfrm>
            <a:off x="1357290" y="1214422"/>
            <a:ext cx="67541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Приложение </a:t>
            </a:r>
            <a:r>
              <a:rPr lang="ru-RU" sz="4000" b="1" dirty="0" smtClean="0"/>
              <a:t>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 </a:t>
            </a:r>
          </a:p>
          <a:p>
            <a:pPr indent="0" algn="just">
              <a:buNone/>
            </a:pPr>
            <a:r>
              <a:rPr lang="ru-RU" dirty="0"/>
              <a:t>Заявка на участие </a:t>
            </a:r>
            <a:r>
              <a:rPr lang="ru-RU" dirty="0" smtClean="0"/>
              <a:t>в </a:t>
            </a:r>
            <a:r>
              <a:rPr lang="ru-RU" dirty="0"/>
              <a:t>конкурсе общеобразовательных учреждений</a:t>
            </a:r>
            <a:r>
              <a:rPr lang="ru-RU" dirty="0" smtClean="0"/>
              <a:t>, функционирующих </a:t>
            </a:r>
            <a:r>
              <a:rPr lang="ru-RU" dirty="0"/>
              <a:t>в неблагоприятных социальных условиях,</a:t>
            </a:r>
          </a:p>
          <a:p>
            <a:pPr indent="0" algn="just">
              <a:buNone/>
            </a:pPr>
            <a:r>
              <a:rPr lang="ru-RU" dirty="0"/>
              <a:t>на лучшую программу перехода в эффективный режим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853" t="22461" r="21140" b="10156"/>
          <a:stretch>
            <a:fillRect/>
          </a:stretch>
        </p:blipFill>
        <p:spPr bwMode="auto">
          <a:xfrm>
            <a:off x="785786" y="1000108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683769"/>
            <a:ext cx="8329642" cy="569755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/>
              <a:t>Приложение 4</a:t>
            </a:r>
          </a:p>
          <a:p>
            <a:pPr indent="0">
              <a:buNone/>
            </a:pPr>
            <a:r>
              <a:rPr lang="ru-RU" sz="1800" b="1" dirty="0" smtClean="0"/>
              <a:t>Состав </a:t>
            </a:r>
            <a:r>
              <a:rPr lang="ru-RU" sz="1800" b="1" dirty="0"/>
              <a:t>Организационного комитета</a:t>
            </a:r>
            <a:endParaRPr lang="ru-RU" sz="1800" dirty="0"/>
          </a:p>
          <a:p>
            <a:pPr indent="0">
              <a:buNone/>
            </a:pPr>
            <a:r>
              <a:rPr lang="ru-RU" sz="1800" dirty="0"/>
              <a:t>муниципального конкурса общеобразовательных учреждений, работающих в сложном социальном контексте, на лучшую программу перехода в эффективный </a:t>
            </a:r>
            <a:r>
              <a:rPr lang="ru-RU" sz="1800" dirty="0" smtClean="0"/>
              <a:t>режим работы</a:t>
            </a:r>
            <a:endParaRPr lang="ru-RU" sz="1800" dirty="0"/>
          </a:p>
          <a:p>
            <a:pPr indent="0">
              <a:buNone/>
            </a:pPr>
            <a:r>
              <a:rPr lang="ru-RU" sz="1800" b="1" dirty="0" smtClean="0"/>
              <a:t>Приложение </a:t>
            </a:r>
            <a:r>
              <a:rPr lang="ru-RU" sz="1800" b="1" dirty="0"/>
              <a:t>5</a:t>
            </a:r>
          </a:p>
          <a:p>
            <a:pPr indent="0">
              <a:buNone/>
            </a:pPr>
            <a:r>
              <a:rPr lang="ru-RU" sz="1800" dirty="0"/>
              <a:t> </a:t>
            </a:r>
            <a:r>
              <a:rPr lang="ru-RU" sz="1800" b="1" dirty="0" smtClean="0"/>
              <a:t>Состав </a:t>
            </a:r>
            <a:r>
              <a:rPr lang="ru-RU" sz="1800" b="1" dirty="0"/>
              <a:t>экспертной комиссии</a:t>
            </a:r>
            <a:endParaRPr lang="ru-RU" sz="1800" dirty="0"/>
          </a:p>
          <a:p>
            <a:pPr indent="0">
              <a:buNone/>
            </a:pPr>
            <a:r>
              <a:rPr lang="ru-RU" sz="1800" dirty="0"/>
              <a:t>муниципального конкурса общеобразовательных учреждений, работающих в сложном социальном контексте, на лучшую программу перехода в эффективный режим работы</a:t>
            </a:r>
          </a:p>
          <a:p>
            <a:pPr indent="0">
              <a:buNone/>
            </a:pPr>
            <a:r>
              <a:rPr lang="ru-RU" sz="1800" dirty="0"/>
              <a:t>  </a:t>
            </a:r>
            <a:r>
              <a:rPr lang="ru-RU" sz="1800" b="1" dirty="0" smtClean="0"/>
              <a:t>Приложение </a:t>
            </a:r>
            <a:r>
              <a:rPr lang="ru-RU" sz="1800" b="1" dirty="0"/>
              <a:t>6</a:t>
            </a:r>
          </a:p>
          <a:p>
            <a:pPr indent="0">
              <a:buNone/>
            </a:pPr>
            <a:r>
              <a:rPr lang="ru-RU" sz="1800" dirty="0" smtClean="0"/>
              <a:t>Критерии </a:t>
            </a:r>
            <a:r>
              <a:rPr lang="ru-RU" sz="1800" dirty="0"/>
              <a:t>для проведения </a:t>
            </a:r>
            <a:r>
              <a:rPr lang="ru-RU" sz="1800" dirty="0" smtClean="0"/>
              <a:t>экспертизы</a:t>
            </a:r>
            <a:endParaRPr lang="ru-RU" sz="1800" dirty="0"/>
          </a:p>
          <a:p>
            <a:pPr indent="0"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6517482" cy="250921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Создание школьных программ повышения качества образования в образовательных организациях, функционирующих в неблагоприятных социальных условиях и</a:t>
            </a:r>
            <a:r>
              <a:rPr lang="en-US" sz="2700" b="1" dirty="0"/>
              <a:t> </a:t>
            </a:r>
            <a:r>
              <a:rPr lang="ru-RU" sz="2700" b="1" dirty="0"/>
              <a:t>имеющих низкие результаты обучения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методические рекомендации</a:t>
            </a:r>
            <a:endParaRPr lang="ru-RU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72494" cy="857232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26249" t="22604" r="26250" b="10104"/>
          <a:stretch/>
        </p:blipFill>
        <p:spPr bwMode="auto">
          <a:xfrm>
            <a:off x="1475656" y="877016"/>
            <a:ext cx="65707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i="1" dirty="0" smtClean="0"/>
              <a:t>ояснительная записка и паспорт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algn="ctr"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выстраиванию </a:t>
            </a:r>
            <a:r>
              <a:rPr lang="ru-RU" dirty="0" smtClean="0"/>
              <a:t>методической части </a:t>
            </a:r>
            <a:r>
              <a:rPr lang="ru-RU" dirty="0"/>
              <a:t>Программы.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«Аналитическая справка»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рекомендательные </a:t>
            </a:r>
            <a:r>
              <a:rPr lang="ru-RU" dirty="0"/>
              <a:t>меры по сбору справочных данных образовательной организации, на основе которых составляется программа повышения качества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«Проблемный анализ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проведению «SWOT-анализа», а также составлению «Проблемной справки образовательной </a:t>
            </a:r>
            <a:r>
              <a:rPr lang="ru-RU" dirty="0" smtClean="0"/>
              <a:t>организации».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27437" t="22604" r="27437" b="8002"/>
          <a:stretch/>
        </p:blipFill>
        <p:spPr bwMode="auto">
          <a:xfrm>
            <a:off x="1221737" y="142852"/>
            <a:ext cx="723904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«Концепция программы образовательной организации по повышению качества образования»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pPr indent="0" algn="just"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составлению плана стратегического перехода образовательной организации на новый ‒ качественный уровень в отдельно взятой образовательной организации с выделением планируемых результатов, критериев их оценивания, а также методики оценки повышения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«Создание школьных программ повышения качества образования в  образовательных организациях  с низкими  результатами  образовательной деятельности, и в  образовательных организациях, функционирующих  в неблагоприятных  социальных  условиях»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307181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РЕКОМЕНДАЦИИ ПО СОСТАВЛЕНИЮ СТРАТЕГИЧЕСКИХ И ОПЕРАТИВНЫХ ПЛАНОВ ОБРАЗОВАТЕЛЬНЫХ ОРГАНИЗАЦИЙ, ПРЕОБРАЗОВАНИЮ КОНЦЕПТУАЛЬНЫХ ПОЛОЖЕНИЙ В ПЛАНИРУЕМЫЕ ДЕЙСТВИЯ И МЕРОПРИЯТИЯ.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Шестой раздел «Риски реализации Программы повышения качества образовательной организации»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indent="0"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проведению  «PEST-анализа» в отдельно взятой образовательной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Приложение 1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082" t="24757" r="24081" b="8484"/>
          <a:stretch>
            <a:fillRect/>
          </a:stretch>
        </p:blipFill>
        <p:spPr bwMode="auto">
          <a:xfrm>
            <a:off x="1571604" y="1831387"/>
            <a:ext cx="6518718" cy="474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Приложение </a:t>
            </a:r>
            <a:r>
              <a:rPr lang="ru-RU" b="1" dirty="0"/>
              <a:t>2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1725" t="22670" r="22903" b="8484"/>
          <a:stretch>
            <a:fillRect/>
          </a:stretch>
        </p:blipFill>
        <p:spPr bwMode="auto">
          <a:xfrm>
            <a:off x="1142976" y="1500174"/>
            <a:ext cx="7412234" cy="52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Приложение 3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b="1" dirty="0" smtClean="0"/>
              <a:t>Анкета для </a:t>
            </a:r>
            <a:r>
              <a:rPr lang="ru-RU" b="1" dirty="0"/>
              <a:t>проведения мониторинга </a:t>
            </a:r>
            <a:r>
              <a:rPr lang="ru-RU" b="1" dirty="0" smtClean="0"/>
              <a:t>по выявлению </a:t>
            </a:r>
            <a:r>
              <a:rPr lang="ru-RU" b="1" dirty="0"/>
              <a:t>группы школ, показывающих низкие результаты обучения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725" t="24757" r="22903" b="12656"/>
          <a:stretch>
            <a:fillRect/>
          </a:stretch>
        </p:blipFill>
        <p:spPr bwMode="auto">
          <a:xfrm>
            <a:off x="1004862" y="1928802"/>
            <a:ext cx="7162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Приложение 4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b="1" dirty="0" smtClean="0"/>
              <a:t>Показатели эффективности качества образования </a:t>
            </a:r>
          </a:p>
          <a:p>
            <a:pPr indent="0" algn="ctr">
              <a:buNone/>
            </a:pPr>
            <a:r>
              <a:rPr lang="ru-RU" b="1" dirty="0" smtClean="0"/>
              <a:t> (содержательный компонент)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Приложение 5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 smtClean="0"/>
              <a:t>Шаблон Программы </a:t>
            </a:r>
            <a:r>
              <a:rPr lang="ru-RU" b="1" dirty="0"/>
              <a:t>коррекционной, реабилитационной работы с семьей, находящейся в</a:t>
            </a:r>
            <a:r>
              <a:rPr lang="en-US" b="1" dirty="0"/>
              <a:t> </a:t>
            </a:r>
            <a:r>
              <a:rPr lang="ru-RU" b="1" dirty="0"/>
              <a:t> социально опасном </a:t>
            </a:r>
            <a:r>
              <a:rPr lang="ru-RU" b="1" dirty="0" smtClean="0"/>
              <a:t>положении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4081" t="24609" r="24081" b="8008"/>
          <a:stretch>
            <a:fillRect/>
          </a:stretch>
        </p:blipFill>
        <p:spPr bwMode="auto">
          <a:xfrm>
            <a:off x="928662" y="1142984"/>
            <a:ext cx="7052033" cy="51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3338" cy="159617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357214"/>
            <a:ext cx="7773338" cy="1596177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16" y="1142984"/>
            <a:ext cx="8429684" cy="428628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6303845"/>
              </p:ext>
            </p:extLst>
          </p:nvPr>
        </p:nvGraphicFramePr>
        <p:xfrm>
          <a:off x="214282" y="811444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3338" cy="1596177"/>
          </a:xfrm>
        </p:spPr>
        <p:txBody>
          <a:bodyPr>
            <a:noAutofit/>
          </a:bodyPr>
          <a:lstStyle/>
          <a:p>
            <a:r>
              <a:rPr lang="ru-RU" sz="2000" dirty="0"/>
              <a:t>1. </a:t>
            </a:r>
            <a:r>
              <a:rPr lang="ru-RU" sz="2000" b="1" dirty="0"/>
              <a:t>Разработка и реализация муниципальной программы повышения качества образования в образовательных организациях, функционирующих в неблагоприятных социальных условиях и имеющих низкие результаты обучения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786058"/>
            <a:ext cx="8058622" cy="3424107"/>
          </a:xfrm>
        </p:spPr>
        <p:txBody>
          <a:bodyPr/>
          <a:lstStyle/>
          <a:p>
            <a:pPr indent="432000" algn="just">
              <a:spcBef>
                <a:spcPts val="0"/>
              </a:spcBef>
              <a:buNone/>
            </a:pPr>
            <a:endParaRPr lang="ru-RU" b="1" dirty="0"/>
          </a:p>
          <a:p>
            <a:pPr indent="432000" algn="just">
              <a:spcBef>
                <a:spcPts val="0"/>
              </a:spcBef>
              <a:buNone/>
            </a:pPr>
            <a:endParaRPr lang="ru-RU" b="1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14480" y="2357430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2. Разработка индивидуальных учебных планов как механизм реализации программы перевода образовательных организаций муниципалитета (района) в эффективный режим </a:t>
            </a:r>
            <a:r>
              <a:rPr lang="ru-RU" sz="2200" b="1" dirty="0" smtClean="0"/>
              <a:t>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6399159"/>
              </p:ext>
            </p:extLst>
          </p:nvPr>
        </p:nvGraphicFramePr>
        <p:xfrm>
          <a:off x="571472" y="1397000"/>
          <a:ext cx="828680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3</a:t>
            </a:r>
            <a:r>
              <a:rPr lang="ru-RU" dirty="0" smtClean="0"/>
              <a:t> </a:t>
            </a:r>
            <a:r>
              <a:rPr lang="ru-RU" dirty="0" smtClean="0"/>
              <a:t>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Создание </a:t>
            </a:r>
            <a:r>
              <a:rPr lang="ru-RU" b="1" dirty="0"/>
              <a:t>профессиональных сообществ обучения как механизм реализации программы перевода образовательных организаций муниципалитета (района) в эффективный режим работы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Приложение 1</a:t>
            </a:r>
            <a:br>
              <a:rPr lang="ru-RU" b="1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Алгоритм составления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повышения качества </a:t>
            </a:r>
            <a:r>
              <a:rPr lang="ru-RU" dirty="0" smtClean="0"/>
              <a:t>образования муниципалитета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9369" t="22670" r="24081" b="10570"/>
          <a:stretch>
            <a:fillRect/>
          </a:stretch>
        </p:blipFill>
        <p:spPr bwMode="auto">
          <a:xfrm>
            <a:off x="714348" y="1000108"/>
            <a:ext cx="739383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9369" t="22670" r="19369" b="14742"/>
          <a:stretch>
            <a:fillRect/>
          </a:stretch>
        </p:blipFill>
        <p:spPr bwMode="auto">
          <a:xfrm>
            <a:off x="414308" y="1142984"/>
            <a:ext cx="84201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3411</TotalTime>
  <Words>439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Капля</vt:lpstr>
      <vt:lpstr>МЕТОДИЧЕСКИЕ РЕКОМЕНДАЦИИ по созданию муниципальных  и школьных программ повышения качества образования. </vt:lpstr>
      <vt:lpstr>Презентация PowerPoint</vt:lpstr>
      <vt:lpstr>Введение</vt:lpstr>
      <vt:lpstr>1. Разработка и реализация муниципальной программы повышения качества образования в образовательных организациях, функционирующих в неблагоприятных социальных условиях и имеющих низкие результаты обучения</vt:lpstr>
      <vt:lpstr>2. Разработка индивидуальных учебных планов как механизм реализации программы перевода образовательных организаций муниципалитета (района) в эффективный режим работы  </vt:lpstr>
      <vt:lpstr>3 раздел</vt:lpstr>
      <vt:lpstr>Приложение 1     Алгоритм составления ПРОГРАММЫ повышения качества образования муниципалитета  </vt:lpstr>
      <vt:lpstr>Презентация PowerPoint</vt:lpstr>
      <vt:lpstr>Презентация PowerPoint</vt:lpstr>
      <vt:lpstr>Приложение 2</vt:lpstr>
      <vt:lpstr>Презентация PowerPoint</vt:lpstr>
      <vt:lpstr>Приложение 3 </vt:lpstr>
      <vt:lpstr>Презентация PowerPoint</vt:lpstr>
      <vt:lpstr>Презентация PowerPoint</vt:lpstr>
      <vt:lpstr>Создание школьных программ повышения качества образования в образовательных организациях, функционирующих в неблагоприятных социальных условиях и имеющих низкие результаты обучения   методические рекомендации</vt:lpstr>
      <vt:lpstr>Содержание</vt:lpstr>
      <vt:lpstr>Пояснительная записка и паспорт Программы</vt:lpstr>
      <vt:lpstr>«Аналитическая справка»</vt:lpstr>
      <vt:lpstr>«Проблемный анализ»</vt:lpstr>
      <vt:lpstr>«Концепция программы образовательной организации по повышению качества образования»</vt:lpstr>
      <vt:lpstr>«Создание школьных программ повышения качества образования в  образовательных организациях  с низкими  результатами  образовательной деятельности, и в  образовательных организациях, функционирующих  в неблагоприятных  социальных  условиях»</vt:lpstr>
      <vt:lpstr>Шестой раздел «Риски реализации Программы повышения качества образовательной организации»</vt:lpstr>
      <vt:lpstr>Приложение 1 </vt:lpstr>
      <vt:lpstr> Приложение 2  </vt:lpstr>
      <vt:lpstr>Приложение 3 </vt:lpstr>
      <vt:lpstr>Приложение 4 </vt:lpstr>
      <vt:lpstr>Приложение 5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NAZIR</dc:creator>
  <cp:lastModifiedBy>Мадина</cp:lastModifiedBy>
  <cp:revision>25</cp:revision>
  <dcterms:created xsi:type="dcterms:W3CDTF">2021-03-01T16:37:07Z</dcterms:created>
  <dcterms:modified xsi:type="dcterms:W3CDTF">2021-03-23T11:04:22Z</dcterms:modified>
</cp:coreProperties>
</file>